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5"/>
  </p:notesMasterIdLst>
  <p:handoutMasterIdLst>
    <p:handoutMasterId r:id="rId16"/>
  </p:handoutMasterIdLst>
  <p:sldIdLst>
    <p:sldId id="26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2020. 12. 20.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2020. 12. 20.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/>
              <a:t>/IbEqcSyY7WU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ko-KR" altLang="en-US" dirty="0"/>
              <a:t> 활용사례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64527-819C-A342-8606-B229774F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62" y="2432050"/>
            <a:ext cx="3846639" cy="1993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8DD151-FF55-E34D-9DB5-25711893B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143" y="2244997"/>
            <a:ext cx="4451350" cy="20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6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ko-KR" altLang="en-US" dirty="0"/>
              <a:t> 실습</a:t>
            </a:r>
          </a:p>
        </p:txBody>
      </p:sp>
      <p:pic>
        <p:nvPicPr>
          <p:cNvPr id="5" name="그림 4" descr="텍스트, 스크린샷, 다른, 여러개이(가) 표시된 사진&#10;&#10;자동 생성된 설명">
            <a:extLst>
              <a:ext uri="{FF2B5EF4-FFF2-40B4-BE49-F238E27FC236}">
                <a16:creationId xmlns:a16="http://schemas.microsoft.com/office/drawing/2014/main" id="{2676A32B-602C-FF4F-9BE1-8F425BF3B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0" y="1200150"/>
            <a:ext cx="11087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8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ko-KR" altLang="en-US" dirty="0"/>
              <a:t> 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endParaRPr lang="en-US" altLang="ko-KR" dirty="0"/>
          </a:p>
          <a:p>
            <a:pPr lvl="1"/>
            <a:r>
              <a:rPr lang="ko-KR" altLang="en-US" dirty="0" err="1"/>
              <a:t>지도학습</a:t>
            </a:r>
            <a:endParaRPr lang="en-US" altLang="ko-KR" dirty="0"/>
          </a:p>
          <a:p>
            <a:pPr lvl="2"/>
            <a:r>
              <a:rPr lang="ko-KR" altLang="en-US" dirty="0"/>
              <a:t>정답을 알려주고 학습</a:t>
            </a:r>
            <a:r>
              <a:rPr lang="en-US" altLang="ko-KR" dirty="0"/>
              <a:t>.</a:t>
            </a:r>
            <a:r>
              <a:rPr lang="ko-KR" altLang="en-US" dirty="0"/>
              <a:t> 분류와 회귀로 나눠진다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비지도학습</a:t>
            </a:r>
            <a:endParaRPr lang="en-US" altLang="ko-KR" dirty="0"/>
          </a:p>
          <a:p>
            <a:pPr lvl="2"/>
            <a:r>
              <a:rPr lang="ko-KR" altLang="en-US" dirty="0"/>
              <a:t>정답을 알려주지 않고 학습</a:t>
            </a:r>
            <a:r>
              <a:rPr lang="en-US" altLang="ko-KR" dirty="0"/>
              <a:t>.</a:t>
            </a:r>
            <a:r>
              <a:rPr lang="ko-KR" altLang="en-US" dirty="0"/>
              <a:t> 특징을 찾아내는 분류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강화학습</a:t>
            </a:r>
            <a:endParaRPr lang="en-US" altLang="ko-KR" dirty="0"/>
          </a:p>
          <a:p>
            <a:pPr lvl="2"/>
            <a:r>
              <a:rPr lang="ko-KR" altLang="en-US" dirty="0"/>
              <a:t>보상을 받을 수 있는 방향으로 학습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오토인코더는 비지도학습이다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ko-KR" altLang="en-US" dirty="0"/>
              <a:t>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A6BD8D-9404-5B47-BB03-1D7EE292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23" y="1152525"/>
            <a:ext cx="4953000" cy="46609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6122161" cy="5057775"/>
          </a:xfrm>
        </p:spPr>
        <p:txBody>
          <a:bodyPr/>
          <a:lstStyle/>
          <a:p>
            <a:r>
              <a:rPr lang="ko-KR" altLang="en-US" dirty="0"/>
              <a:t>입력데이터를 결과데이터로 사용하여 학습을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출력층의</a:t>
            </a:r>
            <a:r>
              <a:rPr lang="ko-KR" altLang="en-US" dirty="0"/>
              <a:t> </a:t>
            </a:r>
            <a:r>
              <a:rPr lang="ko-KR" altLang="en-US" dirty="0" err="1"/>
              <a:t>노드수가</a:t>
            </a:r>
            <a:r>
              <a:rPr lang="ko-KR" altLang="en-US" dirty="0"/>
              <a:t> 같고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은닉층의</a:t>
            </a:r>
            <a:r>
              <a:rPr lang="ko-KR" altLang="en-US" dirty="0"/>
              <a:t> </a:t>
            </a:r>
            <a:r>
              <a:rPr lang="ko-KR" altLang="en-US" dirty="0" err="1"/>
              <a:t>노드수는</a:t>
            </a:r>
            <a:r>
              <a:rPr lang="ko-KR" altLang="en-US" dirty="0"/>
              <a:t> </a:t>
            </a:r>
            <a:r>
              <a:rPr lang="ko-KR" altLang="en-US" dirty="0" err="1"/>
              <a:t>입력층보다</a:t>
            </a:r>
            <a:r>
              <a:rPr lang="ko-KR" altLang="en-US" dirty="0"/>
              <a:t> 작다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입력층에서</a:t>
            </a:r>
            <a:r>
              <a:rPr lang="ko-KR" altLang="en-US" dirty="0"/>
              <a:t> </a:t>
            </a:r>
            <a:r>
              <a:rPr lang="ko-KR" altLang="en-US" dirty="0" err="1"/>
              <a:t>은닉층으로</a:t>
            </a:r>
            <a:r>
              <a:rPr lang="ko-KR" altLang="en-US" dirty="0"/>
              <a:t> 가는 부분을 인코더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은닉층에서</a:t>
            </a:r>
            <a:r>
              <a:rPr lang="ko-KR" altLang="en-US" dirty="0"/>
              <a:t> </a:t>
            </a:r>
            <a:r>
              <a:rPr lang="ko-KR" altLang="en-US" dirty="0" err="1"/>
              <a:t>출력층으로</a:t>
            </a:r>
            <a:r>
              <a:rPr lang="ko-KR" altLang="en-US" dirty="0"/>
              <a:t> 가는 부분을 </a:t>
            </a:r>
            <a:r>
              <a:rPr lang="ko-KR" altLang="en-US" dirty="0" err="1"/>
              <a:t>디코더라고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84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ko-KR" altLang="en-US" dirty="0"/>
              <a:t> 종류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8159" cy="5057775"/>
          </a:xfrm>
        </p:spPr>
        <p:txBody>
          <a:bodyPr/>
          <a:lstStyle/>
          <a:p>
            <a:r>
              <a:rPr lang="en-US" altLang="ko-KR" dirty="0"/>
              <a:t>Undercomplete Autoencoder</a:t>
            </a:r>
          </a:p>
          <a:p>
            <a:pPr lvl="1"/>
            <a:r>
              <a:rPr lang="ko-KR" altLang="en-US" dirty="0"/>
              <a:t>기본적인 </a:t>
            </a:r>
            <a:r>
              <a:rPr lang="ko-KR" altLang="en-US" dirty="0" err="1"/>
              <a:t>오토인코더</a:t>
            </a:r>
            <a:r>
              <a:rPr lang="ko-KR" altLang="en-US" dirty="0"/>
              <a:t> 구조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D255F5-D88B-AE41-B620-6A4264EA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386" y="2643118"/>
            <a:ext cx="4807227" cy="35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ko-KR" altLang="en-US" dirty="0"/>
              <a:t> 종류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Stacked Autoencoder</a:t>
            </a:r>
          </a:p>
          <a:p>
            <a:pPr lvl="1"/>
            <a:r>
              <a:rPr lang="en-US" altLang="ko-KR" dirty="0"/>
              <a:t>Deep</a:t>
            </a:r>
            <a:r>
              <a:rPr lang="ko-KR" altLang="en-US" dirty="0"/>
              <a:t> 오토인코더라고도 하며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ko-KR" altLang="en-US" dirty="0" err="1"/>
              <a:t>은닉층을</a:t>
            </a:r>
            <a:r>
              <a:rPr lang="ko-KR" altLang="en-US" dirty="0"/>
              <a:t> 가지는 </a:t>
            </a:r>
            <a:r>
              <a:rPr lang="ko-KR" altLang="en-US" dirty="0" err="1"/>
              <a:t>오토인코더</a:t>
            </a:r>
            <a:endParaRPr lang="en-US" altLang="ko-KR" dirty="0"/>
          </a:p>
          <a:p>
            <a:pPr lvl="1"/>
            <a:r>
              <a:rPr lang="ko-KR" altLang="en-US" dirty="0"/>
              <a:t>인코더는 </a:t>
            </a:r>
            <a:r>
              <a:rPr lang="ko-KR" altLang="en-US" dirty="0" err="1"/>
              <a:t>디코더와</a:t>
            </a:r>
            <a:r>
              <a:rPr lang="ko-KR" altLang="en-US" dirty="0"/>
              <a:t> 대칭을 이뤄야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다른 분류기의 초기가중치를 위해 사용하기도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98877-9710-1843-BED1-F899AAC7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66" y="3000321"/>
            <a:ext cx="6373467" cy="33925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D3F7CC-384C-A248-BD22-538BBF22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20" y="3000321"/>
            <a:ext cx="6115413" cy="31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ko-KR" altLang="en-US" dirty="0"/>
              <a:t> 종류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7319603" cy="5057775"/>
          </a:xfrm>
        </p:spPr>
        <p:txBody>
          <a:bodyPr/>
          <a:lstStyle/>
          <a:p>
            <a:r>
              <a:rPr lang="en-US" altLang="ko-KR" dirty="0"/>
              <a:t>Denoising Autoencoder</a:t>
            </a:r>
          </a:p>
          <a:p>
            <a:pPr lvl="1"/>
            <a:r>
              <a:rPr lang="ko-KR" altLang="en-US" dirty="0"/>
              <a:t>입력데이터에 노이즈를 추가하여 학습하는 방법</a:t>
            </a:r>
            <a:endParaRPr lang="en-US" altLang="ko-KR" dirty="0"/>
          </a:p>
          <a:p>
            <a:pPr lvl="1"/>
            <a:r>
              <a:rPr lang="ko-KR" altLang="en-US" dirty="0"/>
              <a:t>오토인코더는 데이터의 특징을 학습하는 기법</a:t>
            </a:r>
            <a:r>
              <a:rPr lang="en-US" altLang="ko-KR" dirty="0"/>
              <a:t>,</a:t>
            </a:r>
            <a:r>
              <a:rPr lang="ko-KR" altLang="en-US" dirty="0"/>
              <a:t> 약간의 노이즈가 있더라도 특징이 유지된다는 관점으로 나온 학습법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오히려 특징을 더 잘 학습하는 결과를 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D862C-A298-5A46-B6CA-43D9E9B5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67" y="1152525"/>
            <a:ext cx="4049313" cy="48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4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ko-KR" altLang="en-US" dirty="0"/>
              <a:t> 종류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8B040D-8C63-6F49-B0FF-49CA83C4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3" y="2857889"/>
            <a:ext cx="9367733" cy="2261704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18AB2FD-EBFD-F442-947D-1F8346306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7319603" cy="5057775"/>
          </a:xfrm>
        </p:spPr>
        <p:txBody>
          <a:bodyPr/>
          <a:lstStyle/>
          <a:p>
            <a:r>
              <a:rPr lang="en-US" altLang="ko-KR" dirty="0"/>
              <a:t>Denoising Autoencoder</a:t>
            </a:r>
            <a:r>
              <a:rPr lang="ko-KR" altLang="en-US" dirty="0"/>
              <a:t> 응용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62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차원의 저주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248275"/>
          </a:xfrm>
        </p:spPr>
        <p:txBody>
          <a:bodyPr>
            <a:normAutofit/>
          </a:bodyPr>
          <a:lstStyle/>
          <a:p>
            <a:r>
              <a:rPr lang="ko-KR" altLang="en-US" dirty="0"/>
              <a:t>차원은 변수의 수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ko-KR" altLang="en-US" dirty="0" err="1"/>
              <a:t>입력층의</a:t>
            </a:r>
            <a:r>
              <a:rPr lang="ko-KR" altLang="en-US" dirty="0"/>
              <a:t> 노드의 수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차원이 증가하면 필요한 데이터가 기하급수적으로 증가한다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적은 데이터로 </a:t>
            </a:r>
            <a:r>
              <a:rPr lang="ko-KR" altLang="en-US" dirty="0" err="1"/>
              <a:t>학습하게되면</a:t>
            </a:r>
            <a:r>
              <a:rPr lang="ko-KR" altLang="en-US" dirty="0"/>
              <a:t> </a:t>
            </a:r>
            <a:r>
              <a:rPr lang="ko-KR" altLang="en-US" dirty="0" err="1"/>
              <a:t>과적합이</a:t>
            </a:r>
            <a:r>
              <a:rPr lang="ko-KR" altLang="en-US" dirty="0"/>
              <a:t> 발생할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차원 축소가 중요하다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FA7BAA-9E00-EC4F-B904-DFD1F66D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3220673"/>
            <a:ext cx="2270539" cy="8681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0089F2-61D1-6848-970C-EE9B5D04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848" y="2830512"/>
            <a:ext cx="1708150" cy="1701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9F5376-DFA1-8048-A7D7-651849D01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907" y="2656079"/>
            <a:ext cx="1927637" cy="18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2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538F13-CD6C-3545-B531-727F6008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58" y="1339621"/>
            <a:ext cx="6028084" cy="44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9580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175</Words>
  <Application>Microsoft Macintosh PowerPoint</Application>
  <PresentationFormat>와이드스크린</PresentationFormat>
  <Paragraphs>48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CryptoCraft 테마</vt:lpstr>
      <vt:lpstr>제목 테마</vt:lpstr>
      <vt:lpstr>오토인코더</vt:lpstr>
      <vt:lpstr>오토인코더 소개</vt:lpstr>
      <vt:lpstr>오토인코더 소개</vt:lpstr>
      <vt:lpstr>오토인코더 종류</vt:lpstr>
      <vt:lpstr>오토인코더 종류</vt:lpstr>
      <vt:lpstr>오토인코더 종류</vt:lpstr>
      <vt:lpstr>오토인코더 종류</vt:lpstr>
      <vt:lpstr>차원의 저주</vt:lpstr>
      <vt:lpstr>차원 축소</vt:lpstr>
      <vt:lpstr>오토인코더 활용사례</vt:lpstr>
      <vt:lpstr>오토인코더 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엄시우</cp:lastModifiedBy>
  <cp:revision>57</cp:revision>
  <dcterms:created xsi:type="dcterms:W3CDTF">2019-03-05T04:29:07Z</dcterms:created>
  <dcterms:modified xsi:type="dcterms:W3CDTF">2020-12-20T09:28:58Z</dcterms:modified>
</cp:coreProperties>
</file>